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7" r:id="rId2"/>
  </p:sldIdLst>
  <p:sldSz cx="30279975" cy="21388388"/>
  <p:notesSz cx="6797675" cy="9926638"/>
  <p:defaultTextStyle>
    <a:defPPr>
      <a:defRPr lang="en-US"/>
    </a:defPPr>
    <a:lvl1pPr marL="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7">
          <p15:clr>
            <a:srgbClr val="A4A3A4"/>
          </p15:clr>
        </p15:guide>
        <p15:guide id="2" pos="953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盧彥佑" initials="盧彥佑" lastIdx="1" clrIdx="0">
    <p:extLst>
      <p:ext uri="{19B8F6BF-5375-455C-9EA6-DF929625EA0E}">
        <p15:presenceInfo xmlns:p15="http://schemas.microsoft.com/office/powerpoint/2012/main" userId="盧彥佑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9E9"/>
    <a:srgbClr val="E8D0D0"/>
    <a:srgbClr val="000099"/>
    <a:srgbClr val="FF6600"/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3385" autoAdjust="0"/>
  </p:normalViewPr>
  <p:slideViewPr>
    <p:cSldViewPr snapToGrid="0" snapToObjects="1">
      <p:cViewPr varScale="1">
        <p:scale>
          <a:sx n="35" d="100"/>
          <a:sy n="35" d="100"/>
        </p:scale>
        <p:origin x="1458" y="78"/>
      </p:cViewPr>
      <p:guideLst>
        <p:guide orient="horz" pos="6737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0DA30A1C-C951-4428-A134-5DE9DBE50476}" type="datetimeFigureOut">
              <a:rPr lang="zh-TW" altLang="en-US" smtClean="0"/>
              <a:pPr/>
              <a:t>2024/11/12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744538"/>
            <a:ext cx="52705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9" tIns="46045" rIns="92089" bIns="4604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089" tIns="46045" rIns="92089" bIns="46045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40C2A3DF-95FB-4630-874C-B8D01F13FD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61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2A3DF-95FB-4630-874C-B8D01F13FD5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8101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70999" y="6644265"/>
            <a:ext cx="25737979" cy="4584641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4541997" y="12120088"/>
            <a:ext cx="21195982" cy="54659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0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070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952982" y="856529"/>
            <a:ext cx="6812994" cy="18249444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3999" y="856529"/>
            <a:ext cx="19934317" cy="18249444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583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527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91910" y="13744021"/>
            <a:ext cx="25737979" cy="4247972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91910" y="9065313"/>
            <a:ext cx="25737979" cy="4678708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13999" y="4990627"/>
            <a:ext cx="13373655" cy="14115347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92321" y="4990627"/>
            <a:ext cx="13373655" cy="14115347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11/12/2024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820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3999" y="4787634"/>
            <a:ext cx="13378914" cy="199525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3999" y="6782891"/>
            <a:ext cx="13378914" cy="1232308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81808" y="4787634"/>
            <a:ext cx="13384170" cy="199525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81808" y="6782891"/>
            <a:ext cx="13384170" cy="1232308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11/12/2024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4493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11/12/2024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178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11/12/2024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1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4001" y="851574"/>
            <a:ext cx="9961903" cy="362414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38629" y="851577"/>
            <a:ext cx="16927347" cy="18254397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4001" y="4475720"/>
            <a:ext cx="9961903" cy="14630253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11/12/2024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3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35087" y="14971872"/>
            <a:ext cx="18167985" cy="176751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35087" y="1911093"/>
            <a:ext cx="18167985" cy="12833033"/>
          </a:xfrm>
        </p:spPr>
        <p:txBody>
          <a:bodyPr/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35087" y="16739387"/>
            <a:ext cx="18167985" cy="2510163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11/12/2024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8222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13999" y="856528"/>
            <a:ext cx="27251978" cy="3564731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3999" y="4990627"/>
            <a:ext cx="27251978" cy="14115347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3999" y="19823868"/>
            <a:ext cx="7065327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11/12/2024</a:t>
            </a:fld>
            <a:endParaRPr lang="en-US" sz="4500" dirty="0">
              <a:solidFill>
                <a:srgbClr val="FFFF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45659" y="19823868"/>
            <a:ext cx="9588659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700649" y="19823868"/>
            <a:ext cx="7065327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52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47607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394" y="4032150"/>
            <a:ext cx="22414309" cy="13470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2990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1</Words>
  <Application>Microsoft Office PowerPoint</Application>
  <PresentationFormat>自訂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Peng Pon</dc:creator>
  <cp:lastModifiedBy>jonchen</cp:lastModifiedBy>
  <cp:revision>209</cp:revision>
  <cp:lastPrinted>2020-03-30T09:00:44Z</cp:lastPrinted>
  <dcterms:created xsi:type="dcterms:W3CDTF">2015-04-19T03:13:03Z</dcterms:created>
  <dcterms:modified xsi:type="dcterms:W3CDTF">2024-11-12T01:21:04Z</dcterms:modified>
</cp:coreProperties>
</file>