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7" r:id="rId2"/>
  </p:sldIdLst>
  <p:sldSz cx="30279975" cy="21388388"/>
  <p:notesSz cx="6797675" cy="9926638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7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盧彥佑" initials="盧彥佑" lastIdx="1" clrIdx="0">
    <p:extLst>
      <p:ext uri="{19B8F6BF-5375-455C-9EA6-DF929625EA0E}">
        <p15:presenceInfo xmlns:p15="http://schemas.microsoft.com/office/powerpoint/2012/main" userId="盧彥佑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9E9"/>
    <a:srgbClr val="E8D0D0"/>
    <a:srgbClr val="000099"/>
    <a:srgbClr val="FF6600"/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3385" autoAdjust="0"/>
  </p:normalViewPr>
  <p:slideViewPr>
    <p:cSldViewPr snapToGrid="0" snapToObjects="1">
      <p:cViewPr varScale="1">
        <p:scale>
          <a:sx n="35" d="100"/>
          <a:sy n="35" d="100"/>
        </p:scale>
        <p:origin x="1458" y="78"/>
      </p:cViewPr>
      <p:guideLst>
        <p:guide orient="horz" pos="6737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0DA30A1C-C951-4428-A134-5DE9DBE50476}" type="datetimeFigureOut">
              <a:rPr lang="zh-TW" altLang="en-US" smtClean="0"/>
              <a:pPr/>
              <a:t>2024/11/12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40C2A3DF-95FB-4630-874C-B8D01F13FD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2A3DF-95FB-4630-874C-B8D01F13FD5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810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6644265"/>
            <a:ext cx="25737979" cy="4584641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7" y="12120088"/>
            <a:ext cx="21195982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856529"/>
            <a:ext cx="6812994" cy="18249444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856529"/>
            <a:ext cx="19934317" cy="18249444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13744021"/>
            <a:ext cx="25737979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9065313"/>
            <a:ext cx="25737979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1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787634"/>
            <a:ext cx="1337891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6782891"/>
            <a:ext cx="1337891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8" y="4787634"/>
            <a:ext cx="13384170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8" y="6782891"/>
            <a:ext cx="13384170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851574"/>
            <a:ext cx="9961903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851577"/>
            <a:ext cx="16927347" cy="1825439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4475720"/>
            <a:ext cx="9961903" cy="1463025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14971872"/>
            <a:ext cx="18167985" cy="176751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1911093"/>
            <a:ext cx="18167985" cy="12833033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16739387"/>
            <a:ext cx="18167985" cy="251016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11/12/2024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3999" y="856528"/>
            <a:ext cx="27251978" cy="356473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990627"/>
            <a:ext cx="27251978" cy="14115347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11/12/2024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9" y="19823868"/>
            <a:ext cx="9588659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394" y="4032150"/>
            <a:ext cx="22414309" cy="13470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299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1</Words>
  <Application>Microsoft Office PowerPoint</Application>
  <PresentationFormat>自訂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jonchen</cp:lastModifiedBy>
  <cp:revision>209</cp:revision>
  <cp:lastPrinted>2020-03-30T09:00:44Z</cp:lastPrinted>
  <dcterms:created xsi:type="dcterms:W3CDTF">2015-04-19T03:13:03Z</dcterms:created>
  <dcterms:modified xsi:type="dcterms:W3CDTF">2024-11-12T01:21:04Z</dcterms:modified>
</cp:coreProperties>
</file>